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EB2D7-8C3E-43B9-A9AE-55B93737984D}" type="datetimeFigureOut">
              <a:rPr lang="ko-KR" altLang="en-US" smtClean="0"/>
              <a:t>2012-06-11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ECA0B-6365-4281-B5E1-129C9AF813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5469" t="25833" r="16562" b="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kim</dc:creator>
  <cp:lastModifiedBy>kim</cp:lastModifiedBy>
  <cp:revision>5</cp:revision>
  <dcterms:created xsi:type="dcterms:W3CDTF">2012-06-11T07:19:34Z</dcterms:created>
  <dcterms:modified xsi:type="dcterms:W3CDTF">2012-06-11T08:08:20Z</dcterms:modified>
</cp:coreProperties>
</file>