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717" autoAdjust="0"/>
    <p:restoredTop sz="94660"/>
  </p:normalViewPr>
  <p:slideViewPr>
    <p:cSldViewPr>
      <p:cViewPr varScale="1">
        <p:scale>
          <a:sx n="110" d="100"/>
          <a:sy n="110" d="100"/>
        </p:scale>
        <p:origin x="-23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8173-E839-4590-A11E-720A46DF9550}" type="datetimeFigureOut">
              <a:rPr lang="ko-KR" altLang="en-US" smtClean="0"/>
              <a:t>2012-01-30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B9A7-2053-4F1E-A30D-B8F0FC16E87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8173-E839-4590-A11E-720A46DF9550}" type="datetimeFigureOut">
              <a:rPr lang="ko-KR" altLang="en-US" smtClean="0"/>
              <a:t>2012-01-30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B9A7-2053-4F1E-A30D-B8F0FC16E87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8173-E839-4590-A11E-720A46DF9550}" type="datetimeFigureOut">
              <a:rPr lang="ko-KR" altLang="en-US" smtClean="0"/>
              <a:t>2012-01-30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B9A7-2053-4F1E-A30D-B8F0FC16E87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8173-E839-4590-A11E-720A46DF9550}" type="datetimeFigureOut">
              <a:rPr lang="ko-KR" altLang="en-US" smtClean="0"/>
              <a:t>2012-01-30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B9A7-2053-4F1E-A30D-B8F0FC16E87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8173-E839-4590-A11E-720A46DF9550}" type="datetimeFigureOut">
              <a:rPr lang="ko-KR" altLang="en-US" smtClean="0"/>
              <a:t>2012-01-30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B9A7-2053-4F1E-A30D-B8F0FC16E87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8173-E839-4590-A11E-720A46DF9550}" type="datetimeFigureOut">
              <a:rPr lang="ko-KR" altLang="en-US" smtClean="0"/>
              <a:t>2012-01-30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B9A7-2053-4F1E-A30D-B8F0FC16E87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8173-E839-4590-A11E-720A46DF9550}" type="datetimeFigureOut">
              <a:rPr lang="ko-KR" altLang="en-US" smtClean="0"/>
              <a:t>2012-01-30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B9A7-2053-4F1E-A30D-B8F0FC16E87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8173-E839-4590-A11E-720A46DF9550}" type="datetimeFigureOut">
              <a:rPr lang="ko-KR" altLang="en-US" smtClean="0"/>
              <a:t>2012-01-30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B9A7-2053-4F1E-A30D-B8F0FC16E87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8173-E839-4590-A11E-720A46DF9550}" type="datetimeFigureOut">
              <a:rPr lang="ko-KR" altLang="en-US" smtClean="0"/>
              <a:t>2012-01-30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B9A7-2053-4F1E-A30D-B8F0FC16E87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8173-E839-4590-A11E-720A46DF9550}" type="datetimeFigureOut">
              <a:rPr lang="ko-KR" altLang="en-US" smtClean="0"/>
              <a:t>2012-01-30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B9A7-2053-4F1E-A30D-B8F0FC16E87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38173-E839-4590-A11E-720A46DF9550}" type="datetimeFigureOut">
              <a:rPr lang="ko-KR" altLang="en-US" smtClean="0"/>
              <a:t>2012-01-30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8B9A7-2053-4F1E-A30D-B8F0FC16E87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138173-E839-4590-A11E-720A46DF9550}" type="datetimeFigureOut">
              <a:rPr lang="ko-KR" altLang="en-US" smtClean="0"/>
              <a:t>2012-01-30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8B9A7-2053-4F1E-A30D-B8F0FC16E87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297" y="328268"/>
            <a:ext cx="8686828" cy="6472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714356"/>
            <a:ext cx="7429424" cy="6072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286808" cy="6308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화면 슬라이드 쇼(4:3)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슬라이드 1</vt:lpstr>
      <vt:lpstr>슬라이드 2</vt:lpstr>
      <vt:lpstr>슬라이드 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comtown</dc:creator>
  <cp:lastModifiedBy>comtown</cp:lastModifiedBy>
  <cp:revision>1</cp:revision>
  <dcterms:created xsi:type="dcterms:W3CDTF">2012-01-30T12:03:07Z</dcterms:created>
  <dcterms:modified xsi:type="dcterms:W3CDTF">2012-01-30T12:08:17Z</dcterms:modified>
</cp:coreProperties>
</file>