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A6AC-D9B6-44F7-9DB8-C1E3572AE93B}" type="datetimeFigureOut">
              <a:rPr lang="ko-KR" altLang="en-US" smtClean="0"/>
              <a:t>2012-08-11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77BEB-252C-402D-8E7C-C095EA39534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A6AC-D9B6-44F7-9DB8-C1E3572AE93B}" type="datetimeFigureOut">
              <a:rPr lang="ko-KR" altLang="en-US" smtClean="0"/>
              <a:t>2012-08-11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77BEB-252C-402D-8E7C-C095EA39534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A6AC-D9B6-44F7-9DB8-C1E3572AE93B}" type="datetimeFigureOut">
              <a:rPr lang="ko-KR" altLang="en-US" smtClean="0"/>
              <a:t>2012-08-11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77BEB-252C-402D-8E7C-C095EA39534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A6AC-D9B6-44F7-9DB8-C1E3572AE93B}" type="datetimeFigureOut">
              <a:rPr lang="ko-KR" altLang="en-US" smtClean="0"/>
              <a:t>2012-08-11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77BEB-252C-402D-8E7C-C095EA39534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A6AC-D9B6-44F7-9DB8-C1E3572AE93B}" type="datetimeFigureOut">
              <a:rPr lang="ko-KR" altLang="en-US" smtClean="0"/>
              <a:t>2012-08-11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77BEB-252C-402D-8E7C-C095EA39534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A6AC-D9B6-44F7-9DB8-C1E3572AE93B}" type="datetimeFigureOut">
              <a:rPr lang="ko-KR" altLang="en-US" smtClean="0"/>
              <a:t>2012-08-11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77BEB-252C-402D-8E7C-C095EA39534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A6AC-D9B6-44F7-9DB8-C1E3572AE93B}" type="datetimeFigureOut">
              <a:rPr lang="ko-KR" altLang="en-US" smtClean="0"/>
              <a:t>2012-08-11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77BEB-252C-402D-8E7C-C095EA39534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A6AC-D9B6-44F7-9DB8-C1E3572AE93B}" type="datetimeFigureOut">
              <a:rPr lang="ko-KR" altLang="en-US" smtClean="0"/>
              <a:t>2012-08-11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77BEB-252C-402D-8E7C-C095EA39534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A6AC-D9B6-44F7-9DB8-C1E3572AE93B}" type="datetimeFigureOut">
              <a:rPr lang="ko-KR" altLang="en-US" smtClean="0"/>
              <a:t>2012-08-11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77BEB-252C-402D-8E7C-C095EA39534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A6AC-D9B6-44F7-9DB8-C1E3572AE93B}" type="datetimeFigureOut">
              <a:rPr lang="ko-KR" altLang="en-US" smtClean="0"/>
              <a:t>2012-08-11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77BEB-252C-402D-8E7C-C095EA39534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AA6AC-D9B6-44F7-9DB8-C1E3572AE93B}" type="datetimeFigureOut">
              <a:rPr lang="ko-KR" altLang="en-US" smtClean="0"/>
              <a:t>2012-08-11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77BEB-252C-402D-8E7C-C095EA39534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AA6AC-D9B6-44F7-9DB8-C1E3572AE93B}" type="datetimeFigureOut">
              <a:rPr lang="ko-KR" altLang="en-US" smtClean="0"/>
              <a:t>2012-08-11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77BEB-252C-402D-8E7C-C095EA39534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new\바탕 화면\20120811_1825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27384"/>
            <a:ext cx="4575689" cy="3572442"/>
          </a:xfrm>
          <a:prstGeom prst="rect">
            <a:avLst/>
          </a:prstGeom>
          <a:noFill/>
        </p:spPr>
      </p:pic>
      <p:pic>
        <p:nvPicPr>
          <p:cNvPr id="1027" name="Picture 3" descr="C:\Documents and Settings\new\바탕 화면\20120811_182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37013"/>
            <a:ext cx="4557932" cy="3320987"/>
          </a:xfrm>
          <a:prstGeom prst="rect">
            <a:avLst/>
          </a:prstGeom>
          <a:noFill/>
        </p:spPr>
      </p:pic>
      <p:pic>
        <p:nvPicPr>
          <p:cNvPr id="1028" name="Picture 4" descr="C:\Documents and Settings\new\바탕 화면\20120811_1821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537013"/>
            <a:ext cx="4608512" cy="3320987"/>
          </a:xfrm>
          <a:prstGeom prst="rect">
            <a:avLst/>
          </a:prstGeom>
          <a:noFill/>
        </p:spPr>
      </p:pic>
      <p:pic>
        <p:nvPicPr>
          <p:cNvPr id="1029" name="Picture 5" descr="C:\Documents and Settings\new\바탕 화면\20120811_1823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5096696" y="-524691"/>
            <a:ext cx="3559125" cy="46085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new</dc:creator>
  <cp:lastModifiedBy>new</cp:lastModifiedBy>
  <cp:revision>1</cp:revision>
  <dcterms:created xsi:type="dcterms:W3CDTF">2012-08-11T09:46:17Z</dcterms:created>
  <dcterms:modified xsi:type="dcterms:W3CDTF">2012-08-11T09:52:04Z</dcterms:modified>
</cp:coreProperties>
</file>