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41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C73D8-F2A8-4030-9B6C-0DC75AD5F158}" type="datetimeFigureOut">
              <a:rPr lang="ko-KR" altLang="en-US" smtClean="0"/>
              <a:t>2012-05-01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63483-FDED-4DB2-ADFA-040AEDA80E6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29687" t="20000" r="8333" b="9166"/>
          <a:stretch>
            <a:fillRect/>
          </a:stretch>
        </p:blipFill>
        <p:spPr bwMode="auto">
          <a:xfrm>
            <a:off x="285720" y="214290"/>
            <a:ext cx="8501122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/>
        </p:nvSpPr>
        <p:spPr>
          <a:xfrm>
            <a:off x="428596" y="1714488"/>
            <a:ext cx="7143800" cy="15716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화면 슬라이드 쇼(4:3)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XP SP3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snoopy</cp:lastModifiedBy>
  <cp:revision>1</cp:revision>
  <dcterms:created xsi:type="dcterms:W3CDTF">2012-05-01T10:00:19Z</dcterms:created>
  <dcterms:modified xsi:type="dcterms:W3CDTF">2012-05-01T10:01:44Z</dcterms:modified>
</cp:coreProperties>
</file>